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95" d="100"/>
          <a:sy n="95" d="100"/>
        </p:scale>
        <p:origin x="-67" y="-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20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26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70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0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757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80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89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67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36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299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98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64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71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23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94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19029C5-1D60-43FF-AAFF-CAFBD3DEBA52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080E6D6-A75E-4C35-A681-C862B75F3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1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16690"/>
            <a:ext cx="8014097" cy="1783660"/>
          </a:xfrm>
        </p:spPr>
        <p:txBody>
          <a:bodyPr/>
          <a:lstStyle/>
          <a:p>
            <a:r>
              <a:rPr lang="bg-BG" dirty="0"/>
              <a:t>ТЕМА1</a:t>
            </a:r>
            <a:br>
              <a:rPr lang="bg-BG" dirty="0"/>
            </a:br>
            <a:r>
              <a:rPr lang="ru-RU" dirty="0"/>
              <a:t>отговорност и култура на пътя при пешеходците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884" y="2669914"/>
            <a:ext cx="3963616" cy="296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87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КУЛТУРА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ru-RU" dirty="0"/>
              <a:t>значава възпитание, образование, развитие, култивиране</a:t>
            </a:r>
            <a:r>
              <a:rPr lang="en-US" dirty="0"/>
              <a:t>.</a:t>
            </a:r>
          </a:p>
          <a:p>
            <a:r>
              <a:rPr lang="ru-RU" dirty="0"/>
              <a:t> </a:t>
            </a:r>
            <a:r>
              <a:rPr lang="bg-BG" dirty="0"/>
              <a:t>П</a:t>
            </a:r>
            <a:r>
              <a:rPr lang="ru-RU" dirty="0"/>
              <a:t>онятие с много нееднозначни дефиниции и поради тази многостранност и многопластовост се подлага трудно на единно определение.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993" y="4269808"/>
            <a:ext cx="3738238" cy="209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7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Култура на поведение на пътя е част от масовата култура и е неотменима характеристика на всяка личност.</a:t>
            </a:r>
          </a:p>
          <a:p>
            <a:r>
              <a:rPr lang="ru-RU" dirty="0"/>
              <a:t>Културата на поведение на пътя е необходима на всички.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222" y="3782717"/>
            <a:ext cx="3770334" cy="282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7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Ние сме участници в движението, понякога сме или пешеходци, или велосипедисти.                                                                                          Затова трябва още сега да изградим своята култура на поведение на пътя.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781" y="4011027"/>
            <a:ext cx="4028100" cy="22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3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Основното ѝ предназначение е да опазим себе си и останалите участници в движението живи.</a:t>
            </a:r>
          </a:p>
          <a:p>
            <a:r>
              <a:rPr lang="ru-RU" dirty="0"/>
              <a:t>Етиката на пътя изисква всички участници в движението точно да спазват определените им от ЗДвП правила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358" y="4081919"/>
            <a:ext cx="4454009" cy="249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90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ЗАПОМНИ!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Етиката изисква от всеки участник в движението да бъде:</a:t>
            </a:r>
          </a:p>
          <a:p>
            <a:r>
              <a:rPr lang="bg-BG" dirty="0"/>
              <a:t>Дисциплиниран</a:t>
            </a:r>
          </a:p>
          <a:p>
            <a:r>
              <a:rPr lang="bg-BG" dirty="0"/>
              <a:t>Внимателен</a:t>
            </a:r>
          </a:p>
          <a:p>
            <a:r>
              <a:rPr lang="bg-BG" dirty="0"/>
              <a:t>Да проявява чувство за отговорност</a:t>
            </a:r>
          </a:p>
          <a:p>
            <a:r>
              <a:rPr lang="bg-BG" dirty="0"/>
              <a:t>Готовност за помощ</a:t>
            </a:r>
          </a:p>
          <a:p>
            <a:r>
              <a:rPr lang="bg-BG" dirty="0"/>
              <a:t>Предвидимост</a:t>
            </a:r>
          </a:p>
          <a:p>
            <a:r>
              <a:rPr lang="bg-BG" dirty="0"/>
              <a:t>Навлюдателност</a:t>
            </a:r>
          </a:p>
          <a:p>
            <a:r>
              <a:rPr lang="bg-BG" dirty="0"/>
              <a:t>Уважение към другите участници в движението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260" y="3162256"/>
            <a:ext cx="3654706" cy="273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082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Бъдете внимателни по пътя.Няма по ценно живота ви!!!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Изготвил:Павел Мусев 11Гклас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612" y="3479430"/>
            <a:ext cx="3959873" cy="208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71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1F045D6A3614EB4EFE34CCAD265EA" ma:contentTypeVersion="0" ma:contentTypeDescription="Create a new document." ma:contentTypeScope="" ma:versionID="949c85496d233d3ea0f7c4ef47f6555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1d5eec3c12ee2e8127422d567928f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094753-B01B-4AB6-99EC-1626D1E289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941E730-996A-4366-BAAA-4177B35116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EB6F28-D38D-49D4-A557-45F6E51BC0CD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</TotalTime>
  <Words>160</Words>
  <Application>Microsoft Office PowerPoint</Application>
  <PresentationFormat>По избор</PresentationFormat>
  <Paragraphs>20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Ion Boardroom</vt:lpstr>
      <vt:lpstr>ТЕМА1 отговорност и култура на пътя при пешеходците</vt:lpstr>
      <vt:lpstr>КУЛТУРА</vt:lpstr>
      <vt:lpstr>Презентация на PowerPoint</vt:lpstr>
      <vt:lpstr>Презентация на PowerPoint</vt:lpstr>
      <vt:lpstr>Презентация на PowerPoint</vt:lpstr>
      <vt:lpstr>ЗАПОМНИ!</vt:lpstr>
      <vt:lpstr>Бъдете внимателни по пътя.Няма по ценно живота ви!!!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Павел Д. Мусев</dc:creator>
  <cp:lastModifiedBy>AssistantDir</cp:lastModifiedBy>
  <cp:revision>4</cp:revision>
  <dcterms:created xsi:type="dcterms:W3CDTF">2024-03-19T08:41:02Z</dcterms:created>
  <dcterms:modified xsi:type="dcterms:W3CDTF">2024-07-26T12:01:11Z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0x0101008401F045D6A3614EB4EFE34CCAD265EA</vt:lpwstr>
  </property>
</Properties>
</file>