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134DD9-2C4A-7C79-FB1C-FD0AE259F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1A858C9-2E49-A261-A4AF-8FDD157D9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C0718E-FD06-3CD6-D159-C7248B084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1CFE29-2979-FD90-27FC-CC1A69ECE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7F5929-F89F-F073-D1A9-117C79FC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957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4E1EB7-D1F6-D5CA-440D-BE1285C7A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BACD41-3259-3B3D-AA46-60B5E28A1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261A73B-8E51-D886-4263-4CFD35067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4E5673-50AF-6A05-AD78-648DE0FE3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D1909B0-BD63-56DB-E978-A2580DACE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6684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4277DF-1B42-A20E-3E47-89181113B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678ACE-7DC7-B295-1B83-0DB9A745E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BCFF27-5247-3B17-3696-D6A793DA1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D3121F-E78D-6D72-8C53-F814CBB1F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86E7E6-CF4E-B272-42B2-DEDE17F1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4062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ECA7EF-79B9-F98A-31B9-E15DEEEB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739449-4863-57E5-0A82-8946175D6F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EE1217-6D08-7D2A-7C5F-51605E728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41E012C-3782-9EC3-F39C-AD71BB104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A964BD-5395-77A6-BF93-557696B2B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66555A-E886-2F91-F9D8-F12C53F1C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9601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68430B-5E78-6C82-67BB-9295B419A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A47BA27-3095-DA6C-C47C-796524A61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44310D9-3DA7-1CA4-8DAF-A8CD27370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04A5E20-B028-54CD-8DE9-BF502D49BD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068FD9C-B4C8-C2A4-6D9F-16F7F1823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AB6CB22-22FB-C93B-103E-10C3A8834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26BDEF1-1626-26A8-AEF5-DD6D37FB4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7743188-C31B-72AF-5B3F-165CBB7D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6927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6E4BA0-DCEC-3D1B-CB02-7921D384D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4B542BA-137A-C0BB-038D-152F19A19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DA7F23B-2A6B-7B53-13AD-8EACDAF56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BA6866D-EB97-3087-01E2-3AE01475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0429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61AD310-3A8B-4DC9-ED1A-8374F2E7D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CFF5B34-F0C8-C1E8-9321-874AA509C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2C32F60-3D1E-1025-284E-B6C3B5EF6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53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EC0954-665D-A3FE-8D91-2AC70811B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5C7424-E3E0-BCF9-4864-BD6F6A2F4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E72F65-EFB1-7C27-92F0-949A195A0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D3B946-F668-2B0E-AE36-A0B605DEE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48A0C6-9EBA-F05A-6092-9C722E5C3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E2F3B8-E372-CF4F-3F2E-1EEBB6C02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0661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0515E8-60E4-2F15-09CE-2DF4CC28F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080A835-CD49-450A-95C5-F1B277A53D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A024BA5-6FD9-1CC0-FE21-FDE36AF9D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422EF30-50BA-F2BF-AF79-D55173587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1E46943-1F30-1358-F8E7-BAC1D38C2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4CC13D-58FC-3AE3-9DB8-B2C9B3BC4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320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1BA567-6591-9058-98CE-482B66A8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1BCCE5E-C535-1B55-3F6A-3A20930BB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0B43A2-DA2C-3804-4B41-80AEB672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08B956-6ABD-D640-856E-58402C06A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B1E22C-5BE9-3E6C-6AA7-C8AE7349C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1924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4DD2899-3FFD-D37B-9029-A8241BA325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FB5983D-A0A6-5EB1-B655-53224A97C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0ABB5B-7DE5-0166-8CC7-30A29DE16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638461-A7D3-F279-493C-DFABD12C1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86AB33-3200-A2D3-7081-C0FF5766A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793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404A4A5-76D5-F213-6E51-3B5A43D2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BEE843-0D61-D7C8-033D-0AA8A9556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78654C-7AC4-6C16-CB60-7D8D1D011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FAD1B-56C9-5A4A-9CE1-5CB04DED256C}" type="datetimeFigureOut">
              <a:rPr lang="x-none" smtClean="0"/>
              <a:t>26.7.2024 г.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3C52EC-7763-5588-0F86-80A03F4D7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AD54896-F8A5-1D8C-7995-2E7B652E9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57A8A-0E8B-B54D-AB4B-C6A9D524D6C6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460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C1DD1A8A-57D5-4A81-AD04-532B043C56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15C3DDD-AD8E-B696-C9C1-4EA5C99A77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9" b="1991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07891EC-4501-44ED-A8C8-B11B6DB767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C2EFF6-A4E3-7FAE-D94E-A7B96D150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3752" y="1709444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bg-BG" sz="5800" b="1" i="0" dirty="0">
                <a:effectLst/>
                <a:latin typeface="UICTFontTextStyleBody"/>
              </a:rPr>
              <a:t>Отговорност и култура на пътя при велосипедистите</a:t>
            </a:r>
            <a:r>
              <a:rPr lang="bg-BG" sz="5800" b="1" dirty="0">
                <a:effectLst/>
                <a:latin typeface=".AppleSystemUIFont"/>
              </a:rPr>
              <a:t/>
            </a:r>
            <a:br>
              <a:rPr lang="bg-BG" sz="5800" b="1" dirty="0">
                <a:effectLst/>
                <a:latin typeface=".AppleSystemUIFont"/>
              </a:rPr>
            </a:br>
            <a:endParaRPr lang="x-none" sz="5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0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45D37F4E-DDB4-456B-97E0-9937730A0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xmlns="" id="{B2DD41CD-8F47-4F56-AD12-4E2FF76969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A57AB3B9-54A8-CB81-4F13-BFBF3E7D8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bg-BG" sz="2200"/>
              <a:t>Отговорността и културата на пътя са много важни както за велосипедистите, така и за всички други участници в движението. Велосипедистите трябва да спазват правилата за движение, да се придържат към сигналите на светофарите и да дават сигнали, когато маневрират. Освен това, трябва да бъдат внимателни и да се отнасят с уважение към пешеходците и другите шофьори. Всички заедно можем да направим пътищата по-безопасни и приятни за всички. </a:t>
            </a:r>
            <a:r>
              <a:rPr lang="x-none" sz="2200"/>
              <a:t>🚴‍♀️🚦🚶‍♂️🚗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8747CD0-A29C-B2FE-E650-9BD6EE1703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r="2271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4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2C61293E-6EBE-43EF-A52C-9BEBFD767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96825F-D287-A9E3-F93B-DF0AAC17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bg-BG" sz="3400" b="1">
                <a:latin typeface="Algerian" panose="020F0502020204030204" pitchFamily="34" charset="0"/>
                <a:cs typeface="Aldhabi" pitchFamily="2" charset="-78"/>
              </a:rPr>
              <a:t>Какви са най-честите нарушения от велосипедистите на пътя?</a:t>
            </a:r>
            <a:endParaRPr lang="x-none" sz="3400" b="1">
              <a:latin typeface="Aldhabi" pitchFamily="2" charset="-78"/>
              <a:cs typeface="Aldhabi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9E47DB-3585-4751-E7E7-D3B5A3DDF6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5" r="2873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4" name="sketchy line">
            <a:extLst>
              <a:ext uri="{FF2B5EF4-FFF2-40B4-BE49-F238E27FC236}">
                <a16:creationId xmlns:a16="http://schemas.microsoft.com/office/drawing/2014/main" xmlns="" id="{21540236-BFD5-4A9D-8840-4703E7F768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07B65F-05E4-2EC3-6AE1-48BA6522E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bg-BG" sz="2200"/>
              <a:t>Някои от най-честите нарушения от велосипедистите на пътя са игнориране на червен светофар, каране в обратната посока на еднопосочни улици, неправилно пресичане на пътния поток и липса на използване на светлини и предупредителни сигнали. Важно е велосипедистите да се придържат към правилата на движение, за да гарантират безопасността и защитата на себе си и на другите участници в движението. </a:t>
            </a:r>
            <a:endParaRPr lang="x-none" sz="2200"/>
          </a:p>
        </p:txBody>
      </p:sp>
    </p:spTree>
    <p:extLst>
      <p:ext uri="{BB962C8B-B14F-4D97-AF65-F5344CB8AC3E}">
        <p14:creationId xmlns:p14="http://schemas.microsoft.com/office/powerpoint/2010/main" val="273937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8C8837-E21A-0912-B542-34DC4878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bg-BG" sz="2800"/>
              <a:t>Как да се справяме със ситуации, когато шофьорите не спазват правилата?</a:t>
            </a:r>
            <a:endParaRPr lang="x-none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6B6EADD-3A4A-4FC5-91E7-E21009171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" b="57371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AA35D8-3A45-A9C7-9F46-0126D35D0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bg-BG" sz="1700"/>
              <a:t>Когато се сблъскате със ситуации, в които шофьорите не спазват правилата, е важно да запазите спокойствие и да предприемете няколко предпазни мерки. Първо, опитайте се да избегнете конфликтите и да се придвижвате в безопасност. Ако е необходимо, използвайте предупредителни сигнали, за да привлечете вниманието на шофьорите. Винаги бъдете внимателни и предвидливи, като наблюдавате околната обстановка и предвиждате действията на другите участници в движението. Ако сте свидетел на сериозно нарушение или се чувствате застрашени, най-добре е да съобщите за случая на компетентните органи или полицията. Запазвайте безопасността си на пътя и се отнасяйте с разум и търпение. </a:t>
            </a:r>
            <a:endParaRPr lang="x-none" sz="1700"/>
          </a:p>
        </p:txBody>
      </p:sp>
    </p:spTree>
    <p:extLst>
      <p:ext uri="{BB962C8B-B14F-4D97-AF65-F5344CB8AC3E}">
        <p14:creationId xmlns:p14="http://schemas.microsoft.com/office/powerpoint/2010/main" val="165989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45D37F4E-DDB4-456B-97E0-9937730A0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3BE140-51F0-DA82-0D60-A8BBD16F7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bg-BG" sz="4600"/>
              <a:t>Здравословни ползи от каране на велосипед</a:t>
            </a:r>
            <a:endParaRPr lang="x-none" sz="46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xmlns="" id="{B2DD41CD-8F47-4F56-AD12-4E2FF76969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896B03-6185-41FE-9CFC-54F39D51D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bg-BG" sz="1700"/>
              <a:t>Карането на велосипед е прекрасна активност, която носи множество здравословни ползи! Ето някои от тях:1. Физическа форма: Карането на велосипед е отлично кардио упражнение, което подобрява сърдечно-съдовата функция и издръжливостта на тялото.2. Мускулна сила: Карането на велосипед развива мускулите на краката, гърба и корема, като подобрява тонуса и силата им.3. Контрол на теглото: Редовното каране на велосипед може да помогне за изгаряне на излишните калории и поддържане на здравословно тегло.4. Подобрена координация и баланс: Карането на велосипед изисква добра координация и баланс, което може да подобри тези умения.5. Намален стрес: Карането на велосипед е отличен начин да се отпуснеш и намалиш стреса. Това може да помогне за подобряване на настроението и общото благополучие.Тези са само някои от ползите от карането на велосипед. Така че, ако имаш велосипед, защо да не се отправиш на приключение и да се насладиш на всички тези ползи? </a:t>
            </a:r>
            <a:endParaRPr lang="x-none" sz="17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7A3524-1F42-F040-2EBE-EA814BBDA1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r="7687"/>
          <a:stretch/>
        </p:blipFill>
        <p:spPr>
          <a:xfrm>
            <a:off x="7858537" y="2093976"/>
            <a:ext cx="3732475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68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C1DD1A8A-57D5-4A81-AD04-532B043C56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5D84FA-742E-075C-7A3E-212E27481E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07891EC-4501-44ED-A8C8-B11B6DB767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E55FCE-57D1-39FF-EF3A-7B276133A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bg-BG" sz="5200">
                <a:ln w="0"/>
                <a:solidFill>
                  <a:srgbClr val="FFFFFF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Изговила:Дарина Русинова 11г</a:t>
            </a:r>
            <a:endParaRPr lang="x-none" sz="5200">
              <a:ln w="0"/>
              <a:solidFill>
                <a:srgbClr val="FFFFFF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7298931-4716-C5DF-10A9-3C02741E5F1B}"/>
              </a:ext>
            </a:extLst>
          </p:cNvPr>
          <p:cNvSpPr txBox="1"/>
          <p:nvPr/>
        </p:nvSpPr>
        <p:spPr>
          <a:xfrm>
            <a:off x="5191369" y="2521113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12293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401F045D6A3614EB4EFE34CCAD265EA" ma:contentTypeVersion="0" ma:contentTypeDescription="Създаване на нов документ" ma:contentTypeScope="" ma:versionID="653653e558c007bdbcda8e18e60c3de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4c2c7a3a199b6e13c0bbc7c239cd091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97E358-497B-4074-9F15-784EEBB030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E8B2F4-6DA8-463D-8D55-1FE12589FD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456</Words>
  <Application>Microsoft Office PowerPoint</Application>
  <PresentationFormat>По избор</PresentationFormat>
  <Paragraphs>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Office Theme</vt:lpstr>
      <vt:lpstr>Отговорност и култура на пътя при велосипедистите </vt:lpstr>
      <vt:lpstr>Презентация на PowerPoint</vt:lpstr>
      <vt:lpstr>Какви са най-честите нарушения от велосипедистите на пътя?</vt:lpstr>
      <vt:lpstr>Как да се справяме със ситуации, когато шофьорите не спазват правилата?</vt:lpstr>
      <vt:lpstr>Здравословни ползи от каране на велосипед</vt:lpstr>
      <vt:lpstr>Изговила:Дарина Русинова 11г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Отговорност и култура на пътя при велосипедистите</dc:title>
  <dc:creator>Дарина Г. Русинова</dc:creator>
  <cp:lastModifiedBy>AssistantDir</cp:lastModifiedBy>
  <cp:revision>4</cp:revision>
  <dcterms:created xsi:type="dcterms:W3CDTF">2024-04-12T04:54:58Z</dcterms:created>
  <dcterms:modified xsi:type="dcterms:W3CDTF">2024-07-26T12:00:43Z</dcterms:modified>
</cp:coreProperties>
</file>